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3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1EF4-6609-3156-1AC2-ADFAB979E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8A028-ECCF-FD93-B038-E51728251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1D7B-ABD8-08D7-34DC-F7B17141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F0C1C-9786-7D27-9B19-DCCE3C16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0840E-3EE9-0E4B-3DAC-6BBFD539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8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A32D-4C50-1984-2ED1-C5EA4FF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39DCE-63FA-F3D9-6478-2D1F3ACF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78D4-A8BC-F7B7-C006-3896C191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026-E823-ED10-FD4D-02F918D5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EC7B-43F5-14D8-0F4E-9A5453E3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5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7943E-A011-0A87-BECE-05504B429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7C6C9-EBC3-3E66-FE60-A808C7EBC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1D5B5-E394-C5CE-F3E7-D9C3FABF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726C-7215-4AD9-7AB9-5424BCCA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5AEAB-9BF3-FF0A-3CA1-56566B77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0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BFFC-F055-57D0-C7E3-33DA3036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F61-1728-2776-E37F-E792D1A9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E67F6-E7F4-E41D-6507-52C272D6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99B68-C1AD-68C4-B5F3-3E769465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1F35-B156-0E8A-A354-24D56CBC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BA3E-3820-BC8D-006B-53E93F5A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281A8-18D6-BCB9-1E30-6F7B567D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61573-8858-2F4A-9F7C-20A8E029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6C92F-36AC-E146-0DF9-CD4E6BE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0E170-6D11-1303-CA98-F98398D3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9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4A64-DD14-B590-45E3-F7FA4C02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7E13-BBDB-DEAF-1E21-BFFFDAE9A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37F87-0F8F-71F2-94BF-ADCADCE01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67AFD-6DB1-C7BC-BD56-CC1EC8F2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EA631-5DC8-6508-7976-082564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5DFA3-D6D1-0159-A3BD-EFBB6114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1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5A54-A8B3-98F4-3F7D-76494268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9FEE-2786-1228-9346-86397057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797F-92C4-91D0-83E4-25507E071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290DE-2A2A-9DF9-0CF2-EBFAC730D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8502C-CBE6-C87C-1CFC-746858283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BBD0C-B9B2-5B28-F86A-898F517C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F1AE13-0B79-1D41-6494-AD53D222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9F0BC-2714-380E-97CD-8DEA9A72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75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1ACA-E64F-B633-5195-BA319ADA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5F9B9-97A0-414B-2539-A0F339A3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0F654-134A-E606-C65A-ACC22D01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52704-F520-855C-87AF-1F95E236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18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4C077-3239-7F24-7538-B1BA3274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951F-31E2-9614-30EF-FD76B7D5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6839-C87E-AFB7-DAAF-8BA27E85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65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FB22-952F-ADBA-7653-DCA676FF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3368-3DDC-8FC5-3C6A-D7568F11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65F8B-B03B-2FA7-70AE-BFCF78F9E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FB4E1-5349-7007-43B7-34BB6C2E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2EADD-9FCD-B32A-2E2F-19CB3889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26DF-12AA-5449-555B-FF8C0390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6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0519-07DB-BA7E-6649-3D83C4CD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35960-4127-A2C4-8FAC-9C2E160A7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90591-C982-AA62-74AE-3141217DA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D2D92-FE1D-3B7F-CF16-79A3EEA9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E94AA-836D-6655-25CF-A1E32A8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19AE0-B370-8E6C-0432-B92EBFFD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85438-6507-3555-592F-6ADC53D7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BBAF6-7DC1-6C99-EE04-A500DF47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8F1B-8CE6-4772-E0CE-4961BABE5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8B110-3F55-4CF6-94F1-ACA0BC6E0A00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D775-0A03-9DDA-6EAE-D7E0C9A1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6A7E5-9BC7-CA24-5DB4-E95B2782D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7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E332131-4636-ABEB-3ED7-A1D9CE3B84B4}"/>
              </a:ext>
            </a:extLst>
          </p:cNvPr>
          <p:cNvGrpSpPr>
            <a:grpSpLocks noChangeAspect="1"/>
          </p:cNvGrpSpPr>
          <p:nvPr/>
        </p:nvGrpSpPr>
        <p:grpSpPr>
          <a:xfrm>
            <a:off x="229692" y="0"/>
            <a:ext cx="11732616" cy="6858000"/>
            <a:chOff x="510749" y="786711"/>
            <a:chExt cx="9040812" cy="5284575"/>
          </a:xfrm>
        </p:grpSpPr>
        <p:pic>
          <p:nvPicPr>
            <p:cNvPr id="6" name="Picture 5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CD2EBBD7-E04E-96FD-944D-8E58101D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2" t="10369" r="2102" b="50686"/>
            <a:stretch>
              <a:fillRect/>
            </a:stretch>
          </p:blipFill>
          <p:spPr>
            <a:xfrm flipH="1">
              <a:off x="2660315" y="786713"/>
              <a:ext cx="2348490" cy="2863066"/>
            </a:xfrm>
            <a:prstGeom prst="rect">
              <a:avLst/>
            </a:prstGeom>
          </p:spPr>
        </p:pic>
        <p:pic>
          <p:nvPicPr>
            <p:cNvPr id="10" name="Picture 9" descr="A person flexing his muscles in a yard&#10;&#10;AI-generated content may be incorrect.">
              <a:extLst>
                <a:ext uri="{FF2B5EF4-FFF2-40B4-BE49-F238E27FC236}">
                  <a16:creationId xmlns:a16="http://schemas.microsoft.com/office/drawing/2014/main" id="{34DFAD21-E9CB-5F64-BB97-754EAA69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0" t="44565" r="4703" b="30000"/>
            <a:stretch>
              <a:fillRect/>
            </a:stretch>
          </p:blipFill>
          <p:spPr>
            <a:xfrm flipH="1">
              <a:off x="5008804" y="786712"/>
              <a:ext cx="2227843" cy="2639314"/>
            </a:xfrm>
            <a:prstGeom prst="rect">
              <a:avLst/>
            </a:prstGeom>
          </p:spPr>
        </p:pic>
        <p:pic>
          <p:nvPicPr>
            <p:cNvPr id="14" name="Picture 13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A9BDA067-8C56-1D35-8BC0-CFDF3932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1" r="68698" b="52255"/>
            <a:stretch>
              <a:fillRect/>
            </a:stretch>
          </p:blipFill>
          <p:spPr>
            <a:xfrm>
              <a:off x="7241829" y="786711"/>
              <a:ext cx="2309732" cy="2636168"/>
            </a:xfrm>
            <a:prstGeom prst="rect">
              <a:avLst/>
            </a:prstGeom>
          </p:spPr>
        </p:pic>
        <p:pic>
          <p:nvPicPr>
            <p:cNvPr id="18" name="Picture 17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F3C22B1D-0C90-AF52-1EF1-C23173ED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0" t="14117" r="64936" b="46863"/>
            <a:stretch>
              <a:fillRect/>
            </a:stretch>
          </p:blipFill>
          <p:spPr>
            <a:xfrm>
              <a:off x="510749" y="3419731"/>
              <a:ext cx="2348490" cy="2651555"/>
            </a:xfrm>
            <a:prstGeom prst="rect">
              <a:avLst/>
            </a:prstGeom>
          </p:spPr>
        </p:pic>
        <p:pic>
          <p:nvPicPr>
            <p:cNvPr id="20" name="Picture 19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C5A4D389-B93D-8256-0D44-FA4F3BA7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" t="13038" r="64726" b="49904"/>
            <a:stretch>
              <a:fillRect/>
            </a:stretch>
          </p:blipFill>
          <p:spPr>
            <a:xfrm>
              <a:off x="2791075" y="3419731"/>
              <a:ext cx="2197635" cy="2651553"/>
            </a:xfrm>
            <a:prstGeom prst="rect">
              <a:avLst/>
            </a:prstGeom>
          </p:spPr>
        </p:pic>
        <p:pic>
          <p:nvPicPr>
            <p:cNvPr id="22" name="Picture 21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263BCB3A-2E10-3429-8FE3-22743714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7" r="66658" b="50434"/>
            <a:stretch>
              <a:fillRect/>
            </a:stretch>
          </p:blipFill>
          <p:spPr>
            <a:xfrm>
              <a:off x="4986645" y="3419731"/>
              <a:ext cx="2348491" cy="2651553"/>
            </a:xfrm>
            <a:prstGeom prst="rect">
              <a:avLst/>
            </a:prstGeom>
          </p:spPr>
        </p:pic>
        <p:pic>
          <p:nvPicPr>
            <p:cNvPr id="30" name="Picture 29" descr="A person flexing his muscles&#10;&#10;AI-generated content may be incorrect.">
              <a:extLst>
                <a:ext uri="{FF2B5EF4-FFF2-40B4-BE49-F238E27FC236}">
                  <a16:creationId xmlns:a16="http://schemas.microsoft.com/office/drawing/2014/main" id="{8A624405-D4D3-265E-DABE-C1889F6F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8" t="22059" r="64575" b="50900"/>
            <a:stretch>
              <a:fillRect/>
            </a:stretch>
          </p:blipFill>
          <p:spPr>
            <a:xfrm>
              <a:off x="7224469" y="3411684"/>
              <a:ext cx="2327092" cy="2659600"/>
            </a:xfrm>
            <a:prstGeom prst="rect">
              <a:avLst/>
            </a:prstGeom>
          </p:spPr>
        </p:pic>
        <p:pic>
          <p:nvPicPr>
            <p:cNvPr id="32" name="Picture 31" descr="A person taking a selfie&#10;&#10;AI-generated content may be incorrect.">
              <a:extLst>
                <a:ext uri="{FF2B5EF4-FFF2-40B4-BE49-F238E27FC236}">
                  <a16:creationId xmlns:a16="http://schemas.microsoft.com/office/drawing/2014/main" id="{CD415FB6-79B6-357F-2836-49B39F75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1" t="21604" r="12543" b="47778"/>
            <a:stretch>
              <a:fillRect/>
            </a:stretch>
          </p:blipFill>
          <p:spPr>
            <a:xfrm flipH="1">
              <a:off x="514873" y="786714"/>
              <a:ext cx="2197636" cy="2651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37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Steele</dc:creator>
  <cp:lastModifiedBy>James Steele</cp:lastModifiedBy>
  <cp:revision>2</cp:revision>
  <dcterms:created xsi:type="dcterms:W3CDTF">2025-12-11T13:10:56Z</dcterms:created>
  <dcterms:modified xsi:type="dcterms:W3CDTF">2025-12-30T19:49:29Z</dcterms:modified>
</cp:coreProperties>
</file>